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CC67-FF5E-2443-89BB-9C03C311F60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2C95-7638-9F43-8B7B-16DF2FB8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43C3E-1201-8245-B354-2AE5B08FB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38D7-C652-6D4A-8B82-42A8A67E590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99C1-121D-D446-9789-BEDDC642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0"/>
            <a:ext cx="7158941" cy="667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7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5" y="603250"/>
            <a:ext cx="7650998" cy="57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4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4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On-screen Show (4:3)</PresentationFormat>
  <Paragraphs>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Adamson</dc:creator>
  <cp:lastModifiedBy>Marilyn Adamson</cp:lastModifiedBy>
  <cp:revision>2</cp:revision>
  <dcterms:created xsi:type="dcterms:W3CDTF">2016-08-17T19:15:58Z</dcterms:created>
  <dcterms:modified xsi:type="dcterms:W3CDTF">2016-08-17T19:32:08Z</dcterms:modified>
</cp:coreProperties>
</file>